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314" r:id="rId6"/>
    <p:sldId id="319" r:id="rId7"/>
    <p:sldId id="320" r:id="rId8"/>
    <p:sldId id="321" r:id="rId9"/>
    <p:sldId id="322" r:id="rId10"/>
    <p:sldId id="324" r:id="rId11"/>
    <p:sldId id="323" r:id="rId12"/>
    <p:sldId id="325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8" autoAdjust="0"/>
    <p:restoredTop sz="95161" autoAdjust="0"/>
  </p:normalViewPr>
  <p:slideViewPr>
    <p:cSldViewPr snapToGrid="0" showGuides="1">
      <p:cViewPr varScale="1">
        <p:scale>
          <a:sx n="132" d="100"/>
          <a:sy n="132" d="100"/>
        </p:scale>
        <p:origin x="176" y="4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custSel modSld modShowInfo">
      <pc:chgData name="Kasemir, Kay" userId="054400b3-7951-40c1-99c2-2a9da969a883" providerId="ADAL" clId="{C4AC3270-B16A-549E-93BE-6F71785770FC}" dt="2026-06-19T13:37:07.304" v="476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35D6230B-BBFE-D541-BE8E-26F4B4900F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Stream Device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Kasemir,</a:t>
            </a:r>
            <a:br>
              <a:rPr lang="en-US" dirty="0"/>
            </a:br>
            <a:r>
              <a:rPr lang="en-US" dirty="0"/>
              <a:t>based on material from Eric </a:t>
            </a:r>
            <a:r>
              <a:rPr lang="en-US" dirty="0" err="1"/>
              <a:t>Norum</a:t>
            </a:r>
            <a:endParaRPr lang="en-US" dirty="0"/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B30A666-7FA4-334C-9FFA-6C63276E5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Start “Simple Instrument”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AD33B0E-3A7A-584B-B49A-46752C697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5988" y="1177718"/>
            <a:ext cx="10093464" cy="4819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Start demo device: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cd /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/examples/07_stream/devices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python3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simpleInstrument.py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--verbose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Access from other terminal, then try all the commands listed on next page:</a:t>
            </a:r>
          </a:p>
          <a:p>
            <a:pPr marL="0" indent="0"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nc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localhost 24742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17CF3F2-AC7A-9748-9DB0-1AE66287A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 Example Device Commands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49FFC9D-237A-6045-B9C4-1F93BFCD7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205949"/>
            <a:ext cx="8489950" cy="51593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*IDN?		Device Name (up to 100 chars long)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ON 0		Turn off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ON 1		Turn on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VOLTS 5.0	Set voltage, +-10V range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ON?		Returns off/on state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VOLTS?	Returns voltage setting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CURR?	Returns current, +-11A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LOAD?	Returns CPU load (1, 5, 15 minute average)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1F6E9A2-AB65-3646-BDD3-AC8EE3DF2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Study examples under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ea typeface="ＭＳ Ｐゴシック" panose="020B0600070205080204" pitchFamily="34" charset="-128"/>
              </a:rPr>
              <a:t>/examples/07_stream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08A846B-20FD-0D45-86FC-A9B6B03BF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704" y="1229209"/>
            <a:ext cx="11092069" cy="381986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Check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demoApp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Makefile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Adds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 &amp; stream support to IOC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Check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demoApp</a:t>
            </a:r>
            <a:r>
              <a:rPr lang="en-US" altLang="en-US" dirty="0">
                <a:ea typeface="ＭＳ Ｐゴシック" panose="020B0600070205080204" pitchFamily="34" charset="-128"/>
              </a:rPr>
              <a:t>/Db/</a:t>
            </a:r>
            <a:r>
              <a:rPr lang="en-US" altLang="en-US" dirty="0" err="1">
                <a:ea typeface="ＭＳ Ｐゴシック" panose="020B0600070205080204" pitchFamily="34" charset="-128"/>
              </a:rPr>
              <a:t>si_stream.db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si.proto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Records and protocol for the Simple Instrument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Check and run </a:t>
            </a:r>
            <a:r>
              <a:rPr lang="en-US" altLang="en-US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iocdemo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st_si.cmd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IOC startup file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For display, use </a:t>
            </a:r>
            <a:r>
              <a:rPr lang="en-US" altLang="en-US" dirty="0" err="1">
                <a:ea typeface="ＭＳ Ｐゴシック" panose="020B0600070205080204" pitchFamily="34" charset="-128"/>
              </a:rPr>
              <a:t>opi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simpleInstrument.bob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367A74-C584-0B4F-99CC-6BA6A3FB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824" y="4020636"/>
            <a:ext cx="27051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4E51737-3275-0A43-96A5-7A2627020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9"/>
            <a:ext cx="902335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Support all Simple Instrument Commands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F8459DE-A404-624D-B575-CEE5BE3D2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614" y="1141111"/>
            <a:ext cx="11419468" cy="5562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First, set units and increase the display precision.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Limit the voltage range to -10 .. +10 V.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Then add: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 0/1  	- Allow turning the device off/on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ON?      	- Indicate the current device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*IDN?  	- Display the device information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LOAD?  	- Display the CPU load of the device</a:t>
            </a:r>
          </a:p>
          <a:p>
            <a:pPr marL="0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Required steps likely include: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Extend database and protocol file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‘make’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Restart IOC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Add to display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00F4D-993F-7605-6E69-B3F1393B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342" b="59607"/>
          <a:stretch>
            <a:fillRect/>
          </a:stretch>
        </p:blipFill>
        <p:spPr>
          <a:xfrm>
            <a:off x="9468951" y="1167048"/>
            <a:ext cx="2167863" cy="84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1A8DC-CE76-6620-0854-03419C4C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22" y="4889826"/>
            <a:ext cx="5076452" cy="16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9C458DE-332E-A04C-B99F-8F42949DA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Hints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F966E9F-E790-CE44-81A6-772875D501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6563" y="1092201"/>
            <a:ext cx="8097194" cy="5083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ON? replies with “ON 0” or “ON 1”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Use BI record with protocol similar to    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in "%d"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Set record fields ZNAM and ONAM to show as “Off”, “On” on display.</a:t>
            </a:r>
          </a:p>
          <a:p>
            <a:pPr marL="0" indent="0">
              <a:buNone/>
            </a:pPr>
            <a:endParaRPr lang="en-US" altLang="en-US" sz="2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ON command needs “ON 0” or “ON 1”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Use BO record with protocol similar to  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out "%d"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Again set ZNAM and ONAM for display.</a:t>
            </a:r>
          </a:p>
          <a:p>
            <a:pPr marL="0" indent="0">
              <a:buNone/>
            </a:pPr>
            <a:endParaRPr lang="en-US" altLang="en-US" b="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431C085-9514-3545-AB52-F644E3F47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Hints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C8C9853F-C15E-BC4D-B14B-4881EE1E2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1489" y="868364"/>
            <a:ext cx="8582025" cy="50815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*IDN? Provides up to 100 chars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Use WAVEFORM record,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FTVL=“CHAR”, NELM=100,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with protocol based on    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in "%#s"</a:t>
            </a: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In display, use Text Update with Format: String.</a:t>
            </a:r>
          </a:p>
          <a:p>
            <a:pPr marL="0" indent="0">
              <a:buNone/>
            </a:pPr>
            <a:endParaRPr lang="en-US" altLang="en-US" b="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D8A67EF-ACA2-B944-9BE4-3347E0418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CBD1-DDCF-B848-8E94-256391918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06450"/>
            <a:ext cx="8229600" cy="50815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LOAD? Replies with e.g. “0 0.01 0.05”</a:t>
            </a:r>
          </a:p>
          <a:p>
            <a:pPr marL="0" indent="0">
              <a:buNone/>
              <a:defRPr/>
            </a:pPr>
            <a:r>
              <a:rPr lang="en-US" sz="1800" dirty="0"/>
              <a:t>Use I/O Intr processing and value skipping (%*)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read_L1 { out ”LOAD?"; in "%f %*f %*f";}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read_L2 { in "%*f %f %*f"; }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/>
              <a:t>.. same for L3</a:t>
            </a:r>
          </a:p>
          <a:p>
            <a:pPr marL="0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“SI:Load1")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(DTYP, "stream")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(INP, "@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si.proto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read_L1 SI")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(SCAN, "1 second")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”SI:Load2")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(DTYP, "stream")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(INP, "@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si.proto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read_L2 SI")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(SCAN, "I/O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/>
              <a:t>.. same for L3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D8A67EF-ACA2-B944-9BE4-3347E0418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Ideas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78842-D5A1-1547-8DC3-5D26CDC8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809851"/>
            <a:ext cx="11419468" cy="3126045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Add a record to compute power = voltage * current</a:t>
            </a:r>
          </a:p>
          <a:p>
            <a:r>
              <a:rPr lang="en-US" sz="2400" dirty="0"/>
              <a:t>Your On/Off command should initialize by reading the current on/off state</a:t>
            </a:r>
          </a:p>
          <a:p>
            <a:r>
              <a:rPr lang="en-US" sz="2400" dirty="0"/>
              <a:t>What happens when you read the “*IDN” with “%s” instead of “%#s”?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B15CF-E902-DD4E-9864-7486D17D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10" y="4104972"/>
            <a:ext cx="791210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0013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620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Arial Black</vt:lpstr>
      <vt:lpstr>Century Gothic</vt:lpstr>
      <vt:lpstr>Courier New</vt:lpstr>
      <vt:lpstr>ORNL</vt:lpstr>
      <vt:lpstr>Stream Device Lab</vt:lpstr>
      <vt:lpstr>Start “Simple Instrument”</vt:lpstr>
      <vt:lpstr>Test Example Device Commands</vt:lpstr>
      <vt:lpstr>Study examples under /ics/examples/07_stream</vt:lpstr>
      <vt:lpstr>Support all Simple Instrument Commands</vt:lpstr>
      <vt:lpstr>Hints</vt:lpstr>
      <vt:lpstr>Hints</vt:lpstr>
      <vt:lpstr>Hints</vt:lpstr>
      <vt:lpstr>More Ideas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2026-06-19T13:37:17Z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